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322" r:id="rId28"/>
    <p:sldId id="321" r:id="rId29"/>
    <p:sldId id="323" r:id="rId30"/>
    <p:sldId id="325" r:id="rId31"/>
    <p:sldId id="324" r:id="rId32"/>
    <p:sldId id="282" r:id="rId33"/>
    <p:sldId id="326" r:id="rId34"/>
    <p:sldId id="312" r:id="rId35"/>
    <p:sldId id="327" r:id="rId36"/>
    <p:sldId id="331" r:id="rId37"/>
    <p:sldId id="328" r:id="rId38"/>
    <p:sldId id="329" r:id="rId39"/>
    <p:sldId id="314" r:id="rId40"/>
    <p:sldId id="313" r:id="rId41"/>
    <p:sldId id="330" r:id="rId42"/>
    <p:sldId id="316" r:id="rId43"/>
    <p:sldId id="317" r:id="rId44"/>
    <p:sldId id="319" r:id="rId45"/>
    <p:sldId id="315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20" r:id="rId54"/>
    <p:sldId id="31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5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8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18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457E-5BD9-76CB-618F-D272F043E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Cloning Repositories: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clone a repository to their local computer, allowing them to work on the project offline and make changes.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Making Changes Locally: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cloning, collaborators can edit files, save their changes, and commit them to track progress.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Pushing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changes are committed locally, collaborators can push them to the shared repository on GitHub to update the project.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Syncing Updates: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pull updates from the repository to ensure they have the latest version of the project files.</a:t>
            </a: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598377" cy="326958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Cloning Other Repositories</a:t>
            </a:r>
          </a:p>
          <a:p>
            <a:pPr marL="342900" indent="-342900">
              <a:buAutoNum type="arabicPeriod"/>
            </a:pPr>
            <a:r>
              <a:rPr lang="en-US" dirty="0"/>
              <a:t>Hands-On: Cloning another repository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  <a:p>
            <a:pPr marL="342900" indent="-342900">
              <a:buAutoNum type="arabicPeriod"/>
            </a:pPr>
            <a:r>
              <a:rPr lang="en-US" dirty="0"/>
              <a:t>Branching</a:t>
            </a:r>
          </a:p>
          <a:p>
            <a:pPr marL="342900" indent="-342900">
              <a:buAutoNum type="arabicPeriod"/>
            </a:pPr>
            <a:r>
              <a:rPr lang="en-US" dirty="0"/>
              <a:t>Hands-On: Making a branch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2854954"/>
          </a:xfrm>
        </p:spPr>
        <p:txBody>
          <a:bodyPr/>
          <a:lstStyle/>
          <a:p>
            <a:r>
              <a:rPr lang="en-US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1143" y="745189"/>
            <a:ext cx="7894090" cy="5417883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940577"/>
            <a:ext cx="7772400" cy="5415772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6013939" y="2649416"/>
            <a:ext cx="7971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 flipV="1">
            <a:off x="6811108" y="2576757"/>
            <a:ext cx="797169" cy="7265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6013939" y="2999034"/>
            <a:ext cx="1594338" cy="302406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430509"/>
            <a:ext cx="8727831" cy="599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834554" y="2508740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927230" y="3294183"/>
            <a:ext cx="43023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2DA4-F7FA-4380-3BB8-E1516C75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7EFF-AE98-2AC2-0DE7-87475F9B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another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BC7EE-08F8-D253-28B7-60550A0DFA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4_cloning_another.md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Chose someone to work with and clone their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Make some edits and update the repository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4BDE5-8AB4-6A0B-F0BA-9F63AB77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9CEFBE-4379-BC8D-30D4-FB50C31F4D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Clone Another Repository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283EA-9728-BEE9-2B12-404FC6ACA2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356350"/>
            <a:ext cx="9874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9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dirty="0"/>
              <a:t>Forking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0726" y="3324859"/>
            <a:ext cx="8920875" cy="303148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Forking a repository allows you to keep a copy of the repository your GitHub profile</a:t>
            </a:r>
          </a:p>
          <a:p>
            <a:pPr marL="285750" indent="-285750">
              <a:buChar char="•"/>
            </a:pPr>
            <a:r>
              <a:rPr lang="en-US" dirty="0"/>
              <a:t>You can update your repository as the original changes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D15B9-C01D-144D-3C59-DB4A2D31D844}"/>
              </a:ext>
            </a:extLst>
          </p:cNvPr>
          <p:cNvSpPr txBox="1"/>
          <p:nvPr/>
        </p:nvSpPr>
        <p:spPr>
          <a:xfrm>
            <a:off x="1339932" y="2705595"/>
            <a:ext cx="475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Duplicating a repository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BCE00-FBE8-DFF1-F787-99FF3BC6B0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Version control (Git)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system for tracking changes to files over time, allowing you to: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Collaborate with others on the same project.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Keep a history of changes to revert to earlier versions if needed.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GitHub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platform that hosts Git repositories online and makes collaboration easy.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Repositories: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Store your code, track changes, and collaborate.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Commit: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A snapshot of changes, saved with a message describing what was updated.</a:t>
            </a:r>
          </a:p>
          <a:p>
            <a:pPr marL="569214" lvl="1">
              <a:spcBef>
                <a:spcPts val="900"/>
              </a:spcBef>
            </a:pPr>
            <a:endParaRPr lang="en-US" b="0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 indent="0">
              <a:spcBef>
                <a:spcPts val="900"/>
              </a:spcBef>
              <a:buNone/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843C-5AD6-3B7B-F708-84A5A00D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258276"/>
          </a:xfrm>
        </p:spPr>
        <p:txBody>
          <a:bodyPr/>
          <a:lstStyle/>
          <a:p>
            <a:r>
              <a:rPr lang="en-US" dirty="0"/>
              <a:t>Cloning Vs Forking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C8B727-0854-9A40-58CF-0C28364B8D65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628676833"/>
              </p:ext>
            </p:extLst>
          </p:nvPr>
        </p:nvGraphicFramePr>
        <p:xfrm>
          <a:off x="1341120" y="2160269"/>
          <a:ext cx="9953307" cy="3864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769">
                  <a:extLst>
                    <a:ext uri="{9D8B030D-6E8A-4147-A177-3AD203B41FA5}">
                      <a16:colId xmlns:a16="http://schemas.microsoft.com/office/drawing/2014/main" val="4244470681"/>
                    </a:ext>
                  </a:extLst>
                </a:gridCol>
                <a:gridCol w="3317769">
                  <a:extLst>
                    <a:ext uri="{9D8B030D-6E8A-4147-A177-3AD203B41FA5}">
                      <a16:colId xmlns:a16="http://schemas.microsoft.com/office/drawing/2014/main" val="3717603937"/>
                    </a:ext>
                  </a:extLst>
                </a:gridCol>
                <a:gridCol w="3317769">
                  <a:extLst>
                    <a:ext uri="{9D8B030D-6E8A-4147-A177-3AD203B41FA5}">
                      <a16:colId xmlns:a16="http://schemas.microsoft.com/office/drawing/2014/main" val="1063181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Feature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Cloning Directly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Forking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51144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Ownership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don’t own the original repository.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own the forked copy under your GitHub account.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12074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Making Changes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Local changes can’t be pushed to the original repo unless you’re a collaborator.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Changes can be pushed to your fork.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79941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Contributing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can’t submit changes directly.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 submit changes via pull requests.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2743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Keeping in Sync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 pull updates from the original repo.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need to sync updates manually (fetch upstream).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2314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Location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Your local computer.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As your own repository on </a:t>
                      </a:r>
                      <a:r>
                        <a:rPr lang="en-US" dirty="0" err="1">
                          <a:effectLst/>
                        </a:rPr>
                        <a:t>GitHub.com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4033197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6E223-7056-B2B1-2AFB-A62F1FD85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0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08" y="0"/>
            <a:ext cx="6784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1156003"/>
            <a:ext cx="8489897" cy="55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3" y="0"/>
            <a:ext cx="1055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873F-B1C0-6903-0F25-1899B098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66B-4620-FC83-3F42-58650781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FB06F-DDE6-A1B9-F760-DC6CD3DF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77" y="2412023"/>
            <a:ext cx="4445977" cy="44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4987636" y="865961"/>
            <a:ext cx="6885709" cy="556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702" y="2763078"/>
            <a:ext cx="715558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/>
          <a:lstStyle/>
          <a:p>
            <a:r>
              <a:rPr lang="en-US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739661"/>
            <a:ext cx="6700911" cy="2559537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main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or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)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67144"/>
            <a:ext cx="5506720" cy="2821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Helps avoid conflicts by isolating changes in dedicated branches.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42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1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6448546" cy="3407051"/>
          </a:xfrm>
        </p:spPr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43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6_branching.md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3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54372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2AB1B-2D7B-25C0-FBC9-A25B0AA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41" y="2852705"/>
            <a:ext cx="3463636" cy="346363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1506</TotalTime>
  <Words>1135</Words>
  <Application>Microsoft Macintosh PowerPoint</Application>
  <PresentationFormat>Widescreen</PresentationFormat>
  <Paragraphs>289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.AppleSystemUIFont</vt:lpstr>
      <vt:lpstr>.AppleSystemUIFontMonospaced</vt:lpstr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Cloning another Repository</vt:lpstr>
      <vt:lpstr>Clone Another Repository</vt:lpstr>
      <vt:lpstr>What is Forking?</vt:lpstr>
      <vt:lpstr>Cloning Vs Forking</vt:lpstr>
      <vt:lpstr>GitHub Pages</vt:lpstr>
      <vt:lpstr>Markdown</vt:lpstr>
      <vt:lpstr>PowerPoint Presentation</vt:lpstr>
      <vt:lpstr>Repository GitHub Pages</vt:lpstr>
      <vt:lpstr>GitHub Website </vt:lpstr>
      <vt:lpstr>Template Files</vt:lpstr>
      <vt:lpstr>HTML files</vt:lpstr>
      <vt:lpstr>PowerPoint Presentation</vt:lpstr>
      <vt:lpstr>css</vt:lpstr>
      <vt:lpstr>Script.js</vt:lpstr>
      <vt:lpstr>GitHub Pages</vt:lpstr>
      <vt:lpstr>Create a GitHub Page</vt:lpstr>
      <vt:lpstr>Templates</vt:lpstr>
      <vt:lpstr>BRANCHING</vt:lpstr>
      <vt:lpstr>Why Use Branching?</vt:lpstr>
      <vt:lpstr>How to Use Branching</vt:lpstr>
      <vt:lpstr>Workflow</vt:lpstr>
      <vt:lpstr>Branching</vt:lpstr>
      <vt:lpstr>Create a Branch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142</cp:revision>
  <dcterms:created xsi:type="dcterms:W3CDTF">2024-10-22T22:30:30Z</dcterms:created>
  <dcterms:modified xsi:type="dcterms:W3CDTF">2024-11-20T21:27:24Z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